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3" r:id="rId4"/>
    <p:sldId id="264" r:id="rId5"/>
    <p:sldId id="267" r:id="rId6"/>
    <p:sldId id="26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Açık Stil 1 - Vurgu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C0CD-AAA4-43B9-AC02-83B0B4934343}" type="datetimeFigureOut">
              <a:rPr lang="tr-TR" smtClean="0"/>
              <a:t>01.02.2018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B596A-62C3-46D7-9FC5-A871EAC48DE5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1672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C0CD-AAA4-43B9-AC02-83B0B4934343}" type="datetimeFigureOut">
              <a:rPr lang="tr-TR" smtClean="0"/>
              <a:t>01.02.2018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B596A-62C3-46D7-9FC5-A871EAC48D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6059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C0CD-AAA4-43B9-AC02-83B0B4934343}" type="datetimeFigureOut">
              <a:rPr lang="tr-TR" smtClean="0"/>
              <a:t>01.02.2018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B596A-62C3-46D7-9FC5-A871EAC48D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81436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C0CD-AAA4-43B9-AC02-83B0B4934343}" type="datetimeFigureOut">
              <a:rPr lang="tr-TR" smtClean="0"/>
              <a:t>01.02.2018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B596A-62C3-46D7-9FC5-A871EAC48DE5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331778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C0CD-AAA4-43B9-AC02-83B0B4934343}" type="datetimeFigureOut">
              <a:rPr lang="tr-TR" smtClean="0"/>
              <a:t>01.02.2018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B596A-62C3-46D7-9FC5-A871EAC48D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51580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C0CD-AAA4-43B9-AC02-83B0B4934343}" type="datetimeFigureOut">
              <a:rPr lang="tr-TR" smtClean="0"/>
              <a:t>01.02.2018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B596A-62C3-46D7-9FC5-A871EAC48DE5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89683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C0CD-AAA4-43B9-AC02-83B0B4934343}" type="datetimeFigureOut">
              <a:rPr lang="tr-TR" smtClean="0"/>
              <a:t>01.02.2018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B596A-62C3-46D7-9FC5-A871EAC48D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97433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C0CD-AAA4-43B9-AC02-83B0B4934343}" type="datetimeFigureOut">
              <a:rPr lang="tr-TR" smtClean="0"/>
              <a:t>01.02.2018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B596A-62C3-46D7-9FC5-A871EAC48D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50910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C0CD-AAA4-43B9-AC02-83B0B4934343}" type="datetimeFigureOut">
              <a:rPr lang="tr-TR" smtClean="0"/>
              <a:t>01.02.2018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B596A-62C3-46D7-9FC5-A871EAC48D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6077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C0CD-AAA4-43B9-AC02-83B0B4934343}" type="datetimeFigureOut">
              <a:rPr lang="tr-TR" smtClean="0"/>
              <a:t>01.02.2018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B596A-62C3-46D7-9FC5-A871EAC48D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9135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C0CD-AAA4-43B9-AC02-83B0B4934343}" type="datetimeFigureOut">
              <a:rPr lang="tr-TR" smtClean="0"/>
              <a:t>01.02.2018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B596A-62C3-46D7-9FC5-A871EAC48D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5646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C0CD-AAA4-43B9-AC02-83B0B4934343}" type="datetimeFigureOut">
              <a:rPr lang="tr-TR" smtClean="0"/>
              <a:t>01.02.2018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B596A-62C3-46D7-9FC5-A871EAC48D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994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C0CD-AAA4-43B9-AC02-83B0B4934343}" type="datetimeFigureOut">
              <a:rPr lang="tr-TR" smtClean="0"/>
              <a:t>01.02.2018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B596A-62C3-46D7-9FC5-A871EAC48D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9443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C0CD-AAA4-43B9-AC02-83B0B4934343}" type="datetimeFigureOut">
              <a:rPr lang="tr-TR" smtClean="0"/>
              <a:t>01.02.2018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B596A-62C3-46D7-9FC5-A871EAC48D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7022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C0CD-AAA4-43B9-AC02-83B0B4934343}" type="datetimeFigureOut">
              <a:rPr lang="tr-TR" smtClean="0"/>
              <a:t>01.02.2018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B596A-62C3-46D7-9FC5-A871EAC48D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2355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C0CD-AAA4-43B9-AC02-83B0B4934343}" type="datetimeFigureOut">
              <a:rPr lang="tr-TR" smtClean="0"/>
              <a:t>01.02.2018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B596A-62C3-46D7-9FC5-A871EAC48D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8787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C0CD-AAA4-43B9-AC02-83B0B4934343}" type="datetimeFigureOut">
              <a:rPr lang="tr-TR" smtClean="0"/>
              <a:t>01.02.2018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B596A-62C3-46D7-9FC5-A871EAC48D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9054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005C0CD-AAA4-43B9-AC02-83B0B4934343}" type="datetimeFigureOut">
              <a:rPr lang="tr-TR" smtClean="0"/>
              <a:t>01.02.2018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1BB596A-62C3-46D7-9FC5-A871EAC48D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92399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3999" y="1646238"/>
            <a:ext cx="9735403" cy="2387600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tr-TR" sz="3600" dirty="0" smtClean="0"/>
              <a:t>UYGULAMALI PSİKOLOJİK PERFORMANS ANTRENÖRLÜĞÜ EĞİTİM PROGRAMI</a:t>
            </a:r>
            <a:br>
              <a:rPr lang="tr-TR" sz="3600" dirty="0" smtClean="0"/>
            </a:br>
            <a:endParaRPr lang="tr-TR" sz="36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125913"/>
            <a:ext cx="9735402" cy="1655762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endParaRPr lang="tr-TR" dirty="0" smtClean="0"/>
          </a:p>
          <a:p>
            <a:pPr algn="ctr"/>
            <a:r>
              <a:rPr lang="tr-TR" dirty="0" smtClean="0"/>
              <a:t>EGZERSİZ VE SPOR PSİKOLOJİSİ DERNEĞİ</a:t>
            </a:r>
          </a:p>
          <a:p>
            <a:pPr algn="ctr"/>
            <a:r>
              <a:rPr lang="tr-TR" dirty="0" smtClean="0"/>
              <a:t>İSTANBUL - 2018</a:t>
            </a:r>
            <a:endParaRPr lang="tr-TR" dirty="0"/>
          </a:p>
        </p:txBody>
      </p:sp>
      <p:sp>
        <p:nvSpPr>
          <p:cNvPr id="5" name="Oval 4"/>
          <p:cNvSpPr/>
          <p:nvPr/>
        </p:nvSpPr>
        <p:spPr>
          <a:xfrm>
            <a:off x="5026670" y="160472"/>
            <a:ext cx="1879116" cy="18791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409" y="141422"/>
            <a:ext cx="1892316" cy="1796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096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57300" y="641351"/>
            <a:ext cx="9705975" cy="492124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/>
              <a:t>1.	Hafta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6292775"/>
              </p:ext>
            </p:extLst>
          </p:nvPr>
        </p:nvGraphicFramePr>
        <p:xfrm>
          <a:off x="1257300" y="1137009"/>
          <a:ext cx="9698400" cy="4871091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63817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3166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15591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effectLst/>
                        </a:rPr>
                        <a:t>AÇILIŞ</a:t>
                      </a:r>
                    </a:p>
                  </a:txBody>
                  <a:tcPr marL="89535" marR="89535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tr-TR" sz="1800" dirty="0" smtClean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smtClean="0">
                          <a:effectLst/>
                        </a:rPr>
                        <a:t>Spor Psikolojisi</a:t>
                      </a:r>
                      <a:r>
                        <a:rPr lang="tr-TR" sz="1800" baseline="0" dirty="0" smtClean="0">
                          <a:effectLst/>
                        </a:rPr>
                        <a:t>ne Giriş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smtClean="0">
                          <a:effectLst/>
                        </a:rPr>
                        <a:t>Spor psikolojisi</a:t>
                      </a:r>
                      <a:r>
                        <a:rPr lang="tr-TR" sz="1800" baseline="0" dirty="0" smtClean="0">
                          <a:effectLst/>
                        </a:rPr>
                        <a:t> ve Performans Sporunda Spor Psikolojisinin Rolü</a:t>
                      </a:r>
                      <a:endParaRPr lang="tr-TR" sz="1800" b="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1800" b="0" dirty="0" smtClean="0"/>
                        <a:t>Prof. Dr. Turgay</a:t>
                      </a:r>
                      <a:r>
                        <a:rPr lang="tr-TR" sz="1800" b="0" baseline="0" dirty="0" smtClean="0"/>
                        <a:t> BİÇER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1800" b="0" baseline="0" dirty="0" smtClean="0"/>
                        <a:t>Doç. Dr. Veysel KÜÇÜK</a:t>
                      </a:r>
                      <a:endParaRPr lang="tr-TR" sz="1800" b="0" dirty="0" smtClean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635397757"/>
                  </a:ext>
                </a:extLst>
              </a:tr>
              <a:tr h="9525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dirty="0" smtClean="0">
                          <a:effectLst/>
                        </a:rPr>
                        <a:t>Psikolojik Performans Antrenörlerinin Görev Tanımı ve   Kriterler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dirty="0" smtClean="0">
                          <a:effectLst/>
                        </a:rPr>
                        <a:t>Spor Psikolojisinde Etik Değerler</a:t>
                      </a:r>
                      <a:endParaRPr lang="tr-TR" sz="18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1800" dirty="0" smtClean="0"/>
                        <a:t>Doç. Dr.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dirty="0" smtClean="0"/>
                        <a:t>Cengiz</a:t>
                      </a:r>
                      <a:r>
                        <a:rPr lang="tr-TR" sz="1800" baseline="0" dirty="0" smtClean="0"/>
                        <a:t> KARAGÖZOĞLU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1800" baseline="0" dirty="0" smtClean="0"/>
                        <a:t>Yrd. Doç. Dr. Çiğdem ÖNER</a:t>
                      </a:r>
                      <a:endParaRPr lang="tr-TR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 smtClean="0">
                          <a:effectLst/>
                        </a:rPr>
                        <a:t>Spor ve Kişilik  </a:t>
                      </a:r>
                      <a:endParaRPr lang="tr-TR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1800" dirty="0" smtClean="0"/>
                        <a:t>Yrd. Doç. Dr.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dirty="0" smtClean="0"/>
                        <a:t>Gözde</a:t>
                      </a:r>
                      <a:r>
                        <a:rPr lang="tr-TR" sz="1800" baseline="0" dirty="0" smtClean="0"/>
                        <a:t> ERSÖZ</a:t>
                      </a:r>
                      <a:endParaRPr lang="tr-TR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 smtClean="0">
                          <a:effectLst/>
                        </a:rPr>
                        <a:t>Yarışma Psikolojisi</a:t>
                      </a:r>
                      <a:endParaRPr lang="tr-TR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1800" dirty="0" smtClean="0"/>
                        <a:t>Prof. Dr. Leyla TAVACIOĞLU</a:t>
                      </a:r>
                      <a:endParaRPr lang="tr-TR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 smtClean="0">
                          <a:effectLst/>
                        </a:rPr>
                        <a:t>Geri Bildirim ve Farkındalık</a:t>
                      </a:r>
                      <a:endParaRPr lang="tr-TR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smtClean="0"/>
                        <a:t>Katılımcılar</a:t>
                      </a:r>
                      <a:endParaRPr lang="tr-TR" sz="1800" b="0" dirty="0" smtClean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0997429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5174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1"/>
          <p:cNvSpPr>
            <a:spLocks noGrp="1"/>
          </p:cNvSpPr>
          <p:nvPr>
            <p:ph type="title"/>
          </p:nvPr>
        </p:nvSpPr>
        <p:spPr>
          <a:xfrm>
            <a:off x="1257300" y="365126"/>
            <a:ext cx="9705975" cy="492124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2.	Hafta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0681639"/>
              </p:ext>
            </p:extLst>
          </p:nvPr>
        </p:nvGraphicFramePr>
        <p:xfrm>
          <a:off x="1257300" y="873124"/>
          <a:ext cx="9715500" cy="27000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8482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8672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Sporda Motivasyon</a:t>
                      </a:r>
                    </a:p>
                  </a:txBody>
                  <a:tcPr marL="89535" marR="8953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Doç. Dr. Veysel KJÜÇÜK</a:t>
                      </a:r>
                      <a:endParaRPr lang="tr-TR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Hedef Belirleme</a:t>
                      </a:r>
                      <a:endParaRPr lang="tr-TR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Prof. Dr. Turgay BİÇER</a:t>
                      </a:r>
                      <a:endParaRPr lang="tr-TR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Grup Dinamiği</a:t>
                      </a:r>
                      <a:endParaRPr lang="tr-TR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Doç. Dr. Hakan KOLAYİŞ</a:t>
                      </a:r>
                      <a:endParaRPr lang="tr-TR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İletişim ve Takım Ruhu Oluşturma</a:t>
                      </a:r>
                    </a:p>
                  </a:txBody>
                  <a:tcPr marL="89535" marR="8953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Doç. Dr. Hakan KOLAYİŞ</a:t>
                      </a:r>
                      <a:endParaRPr lang="tr-TR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Konuk Konuşmacı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Sporcu………………………………………..</a:t>
                      </a:r>
                      <a:endParaRPr lang="tr-TR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6" name="Unvan 1"/>
          <p:cNvSpPr txBox="1">
            <a:spLocks/>
          </p:cNvSpPr>
          <p:nvPr/>
        </p:nvSpPr>
        <p:spPr>
          <a:xfrm>
            <a:off x="1257297" y="3571335"/>
            <a:ext cx="9705975" cy="492124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tr-TR" sz="3200" b="1" cap="all" dirty="0" smtClean="0">
                <a:ln w="3175" cmpd="sng">
                  <a:noFill/>
                </a:ln>
              </a:rPr>
              <a:t>3. Hafta</a:t>
            </a:r>
            <a:endParaRPr lang="tr-TR" sz="3200" b="1" cap="all" dirty="0">
              <a:ln w="3175" cmpd="sng">
                <a:noFill/>
              </a:ln>
            </a:endParaRPr>
          </a:p>
        </p:txBody>
      </p:sp>
      <p:graphicFrame>
        <p:nvGraphicFramePr>
          <p:cNvPr id="7" name="İçerik Yer Tutucus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2992259"/>
              </p:ext>
            </p:extLst>
          </p:nvPr>
        </p:nvGraphicFramePr>
        <p:xfrm>
          <a:off x="1257296" y="4083604"/>
          <a:ext cx="9697425" cy="21600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849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8482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Kaygı-Stres- Duygu Yönetimi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Doç. Dr. Cengiz KARAGÖZOĞLU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Sakatlık Psikolojisi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Prof. Dr. Hülya AŞÇI</a:t>
                      </a:r>
                      <a:endParaRPr lang="tr-TR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Tükenmişlik ve Sporda </a:t>
                      </a:r>
                      <a:r>
                        <a:rPr lang="tr-TR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Sürantrenman</a:t>
                      </a:r>
                      <a:endParaRPr lang="tr-TR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Doç. </a:t>
                      </a: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Dr. </a:t>
                      </a: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Akın</a:t>
                      </a:r>
                      <a:r>
                        <a:rPr lang="tr-T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ÇELİK</a:t>
                      </a:r>
                      <a:endParaRPr lang="tr-TR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Geri Bildirim ve Farkındalık </a:t>
                      </a:r>
                      <a:endParaRPr lang="tr-TR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Katılımcılar</a:t>
                      </a:r>
                      <a:endParaRPr lang="tr-TR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9065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898196"/>
              </p:ext>
            </p:extLst>
          </p:nvPr>
        </p:nvGraphicFramePr>
        <p:xfrm>
          <a:off x="1238250" y="647483"/>
          <a:ext cx="9698400" cy="27000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849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849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b="1" kern="1200" dirty="0" smtClean="0">
                          <a:effectLst/>
                        </a:rPr>
                        <a:t>Zihinsel Antrenman Teknikleri (İmgeleme)</a:t>
                      </a:r>
                      <a:endParaRPr lang="tr-T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 anchor="ctr"/>
                </a:tc>
                <a:tc>
                  <a:txBody>
                    <a:bodyPr/>
                    <a:lstStyle/>
                    <a:p>
                      <a:r>
                        <a:rPr lang="tr-TR" sz="1800" b="0" dirty="0" smtClean="0"/>
                        <a:t>Doç. Dr. Yalçın BEŞİKTAŞ</a:t>
                      </a:r>
                      <a:endParaRPr lang="tr-TR" sz="18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r>
                        <a:rPr lang="tr-TR" sz="1800" b="1" dirty="0" smtClean="0"/>
                        <a:t>Gevşeme</a:t>
                      </a:r>
                      <a:r>
                        <a:rPr lang="tr-TR" sz="1800" b="1" baseline="0" dirty="0" smtClean="0"/>
                        <a:t> Teknikleri</a:t>
                      </a:r>
                      <a:endParaRPr lang="tr-TR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Doç. Dr.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dirty="0" smtClean="0"/>
                        <a:t>Yalçın BEŞİKTAŞ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 smtClean="0">
                          <a:effectLst/>
                        </a:rPr>
                        <a:t>Odaklanma ve Dikkat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Doç. Dr. Ayşe TÜRKSOY</a:t>
                      </a:r>
                      <a:endParaRPr lang="tr-TR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 smtClean="0">
                          <a:effectLst/>
                        </a:rPr>
                        <a:t>Görüşme Teknikleri</a:t>
                      </a:r>
                      <a:endParaRPr lang="tr-TR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Uzm. Psikolog</a:t>
                      </a:r>
                      <a:r>
                        <a:rPr lang="tr-TR" sz="1800" baseline="0" dirty="0" smtClean="0"/>
                        <a:t> Mine GÖRGÜN</a:t>
                      </a:r>
                      <a:endParaRPr lang="tr-TR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dirty="0" smtClean="0"/>
                        <a:t>Geri Bildirim ve Farkındalık </a:t>
                      </a:r>
                      <a:endParaRPr lang="tr-TR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smtClean="0"/>
                        <a:t>Katılımcılar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557617510"/>
                  </a:ext>
                </a:extLst>
              </a:tr>
            </a:tbl>
          </a:graphicData>
        </a:graphic>
      </p:graphicFrame>
      <p:sp>
        <p:nvSpPr>
          <p:cNvPr id="6" name="Unvan 1"/>
          <p:cNvSpPr txBox="1">
            <a:spLocks/>
          </p:cNvSpPr>
          <p:nvPr/>
        </p:nvSpPr>
        <p:spPr>
          <a:xfrm>
            <a:off x="1238250" y="142335"/>
            <a:ext cx="9705975" cy="492124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tr-TR" sz="3200" b="1" cap="all" dirty="0" smtClean="0">
                <a:ln w="3175" cmpd="sng">
                  <a:noFill/>
                </a:ln>
              </a:rPr>
              <a:t>4.</a:t>
            </a:r>
            <a:r>
              <a:rPr lang="tr-TR" sz="3200" b="1" cap="all" dirty="0">
                <a:ln w="3175" cmpd="sng">
                  <a:noFill/>
                </a:ln>
              </a:rPr>
              <a:t> </a:t>
            </a:r>
            <a:r>
              <a:rPr lang="tr-TR" sz="3200" b="1" cap="all" dirty="0" smtClean="0">
                <a:ln w="3175" cmpd="sng">
                  <a:noFill/>
                </a:ln>
              </a:rPr>
              <a:t>Hafta</a:t>
            </a:r>
            <a:endParaRPr lang="tr-TR" sz="3200" b="1" cap="all" dirty="0">
              <a:ln w="3175" cmpd="sng">
                <a:noFill/>
              </a:ln>
            </a:endParaRPr>
          </a:p>
        </p:txBody>
      </p:sp>
      <p:graphicFrame>
        <p:nvGraphicFramePr>
          <p:cNvPr id="9" name="İçerik Yer Tutucus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7329143"/>
              </p:ext>
            </p:extLst>
          </p:nvPr>
        </p:nvGraphicFramePr>
        <p:xfrm>
          <a:off x="1238250" y="3848874"/>
          <a:ext cx="9698400" cy="2799576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65055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1928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b="1" dirty="0" smtClean="0">
                          <a:effectLst/>
                        </a:rPr>
                        <a:t>Spor Psikolojisinde Ölçme ve Değerlendirme (Psikolojik Testler)</a:t>
                      </a:r>
                      <a:endParaRPr lang="tr-T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800" b="0" dirty="0" smtClean="0"/>
                        <a:t>Prof. Dr. Hülya AŞÇI</a:t>
                      </a:r>
                      <a:endParaRPr lang="tr-TR" sz="18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dirty="0" smtClean="0">
                          <a:effectLst/>
                        </a:rPr>
                        <a:t>Gününde Olmak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800" dirty="0" smtClean="0"/>
                        <a:t>Prof. Dr. Turgay</a:t>
                      </a:r>
                      <a:r>
                        <a:rPr lang="tr-TR" sz="1800" baseline="0" dirty="0" smtClean="0"/>
                        <a:t> BİÇER</a:t>
                      </a:r>
                      <a:endParaRPr lang="tr-TR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/>
                      <a:r>
                        <a:rPr lang="tr-TR" sz="1800" b="1" dirty="0" smtClean="0"/>
                        <a:t>Psikolojik</a:t>
                      </a:r>
                      <a:r>
                        <a:rPr lang="tr-TR" sz="1800" b="1" baseline="0" dirty="0" smtClean="0"/>
                        <a:t> Beceri Antrenmanlarının Planlaması 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800" dirty="0" smtClean="0"/>
                        <a:t>Dr. Recep GÖRGÜLÜ</a:t>
                      </a:r>
                      <a:endParaRPr lang="tr-TR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/>
                      <a:r>
                        <a:rPr lang="tr-TR" sz="1800" b="1" kern="1200" dirty="0" smtClean="0">
                          <a:effectLst/>
                        </a:rPr>
                        <a:t>Psikolojik Performans</a:t>
                      </a:r>
                      <a:r>
                        <a:rPr lang="tr-TR" sz="1800" b="1" kern="1200" baseline="0" dirty="0" smtClean="0">
                          <a:effectLst/>
                        </a:rPr>
                        <a:t> Antrenörü ve Teknik Kadro İletişim Boyutları</a:t>
                      </a:r>
                      <a:endParaRPr lang="tr-TR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9535" marR="8953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800" dirty="0" smtClean="0"/>
                        <a:t>Yaşar ÇEVİKEL</a:t>
                      </a:r>
                      <a:endParaRPr lang="tr-TR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 smtClean="0">
                          <a:effectLst/>
                        </a:rPr>
                        <a:t>Geri Bildirim ve Farkındalık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800" dirty="0" smtClean="0"/>
                        <a:t>Katılımcılar</a:t>
                      </a:r>
                      <a:endParaRPr lang="tr-TR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10" name="Unvan 1"/>
          <p:cNvSpPr txBox="1">
            <a:spLocks/>
          </p:cNvSpPr>
          <p:nvPr/>
        </p:nvSpPr>
        <p:spPr>
          <a:xfrm>
            <a:off x="1238250" y="3346685"/>
            <a:ext cx="9705975" cy="492124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57200">
              <a:lnSpc>
                <a:spcPct val="110000"/>
              </a:lnSpc>
            </a:pPr>
            <a:r>
              <a:rPr lang="tr-TR" sz="3200" b="1" cap="all" dirty="0">
                <a:ln w="3175" cmpd="sng">
                  <a:noFill/>
                </a:ln>
              </a:rPr>
              <a:t>5. Hafta</a:t>
            </a:r>
          </a:p>
        </p:txBody>
      </p:sp>
    </p:spTree>
    <p:extLst>
      <p:ext uri="{BB962C8B-B14F-4D97-AF65-F5344CB8AC3E}">
        <p14:creationId xmlns:p14="http://schemas.microsoft.com/office/powerpoint/2010/main" val="4002127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7062002"/>
              </p:ext>
            </p:extLst>
          </p:nvPr>
        </p:nvGraphicFramePr>
        <p:xfrm>
          <a:off x="1238250" y="857250"/>
          <a:ext cx="9715500" cy="4530446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7996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9158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930446">
                <a:tc>
                  <a:txBody>
                    <a:bodyPr/>
                    <a:lstStyle/>
                    <a:p>
                      <a:r>
                        <a:rPr lang="tr-TR" sz="1800" b="1" dirty="0" smtClean="0"/>
                        <a:t>Grup Çalışmaları (Örnek Olay Analizi)</a:t>
                      </a:r>
                      <a:endParaRPr lang="tr-TR" sz="1800" b="1" dirty="0"/>
                    </a:p>
                  </a:txBody>
                  <a:tcPr marL="89535" marR="89535" marT="0" marB="0" anchor="ctr"/>
                </a:tc>
                <a:tc>
                  <a:txBody>
                    <a:bodyPr/>
                    <a:lstStyle/>
                    <a:p>
                      <a:r>
                        <a:rPr lang="tr-TR" sz="1800" b="0" dirty="0" smtClean="0"/>
                        <a:t>Prof. Dr. Turgay BİÇER</a:t>
                      </a:r>
                    </a:p>
                    <a:p>
                      <a:r>
                        <a:rPr lang="tr-TR" sz="1800" b="0" dirty="0" smtClean="0"/>
                        <a:t>Prof. Dr. Hülya AŞÇI</a:t>
                      </a:r>
                    </a:p>
                    <a:p>
                      <a:r>
                        <a:rPr lang="tr-TR" sz="1800" b="0" dirty="0" smtClean="0"/>
                        <a:t>Doç.</a:t>
                      </a:r>
                      <a:r>
                        <a:rPr lang="tr-TR" sz="1800" b="0" baseline="0" dirty="0" smtClean="0"/>
                        <a:t> Dr. Cengiz KARAGÖZOĞLU</a:t>
                      </a:r>
                      <a:endParaRPr lang="tr-TR" sz="18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r>
                        <a:rPr lang="tr-TR" sz="1800" b="1" dirty="0" smtClean="0"/>
                        <a:t>Grup Çalışmaları (Örnek Olay Analizi)</a:t>
                      </a:r>
                      <a:endParaRPr lang="tr-TR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Doç. Dr. Veysel KÜÇÜK</a:t>
                      </a:r>
                    </a:p>
                    <a:p>
                      <a:r>
                        <a:rPr lang="tr-TR" sz="1800" dirty="0" smtClean="0"/>
                        <a:t>Doç. Dr. Ayşe TÜRKSOY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r>
                        <a:rPr lang="tr-TR" sz="1800" b="1" dirty="0" smtClean="0"/>
                        <a:t>Grup Çalışmaları (Örnek Olay Analizi)</a:t>
                      </a:r>
                      <a:endParaRPr lang="tr-TR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Doç. Dr.</a:t>
                      </a:r>
                      <a:r>
                        <a:rPr lang="tr-TR" sz="1800" baseline="0" dirty="0" smtClean="0"/>
                        <a:t> Hakan KOLAYİŞ</a:t>
                      </a:r>
                    </a:p>
                    <a:p>
                      <a:r>
                        <a:rPr lang="tr-TR" sz="1800" baseline="0" dirty="0" smtClean="0"/>
                        <a:t>Doç. Dr. Yalçın BEŞİKTAŞ</a:t>
                      </a:r>
                      <a:endParaRPr lang="tr-TR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r>
                        <a:rPr lang="tr-TR" sz="1800" b="1" dirty="0" smtClean="0"/>
                        <a:t>Seminer konuları</a:t>
                      </a:r>
                      <a:endParaRPr lang="tr-TR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Katılımcılar</a:t>
                      </a:r>
                      <a:endParaRPr lang="tr-TR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r>
                        <a:rPr lang="tr-TR" sz="1800" b="1" dirty="0" smtClean="0"/>
                        <a:t>Seminer konuları</a:t>
                      </a:r>
                      <a:endParaRPr lang="tr-TR" sz="1800" b="1" dirty="0"/>
                    </a:p>
                  </a:txBody>
                  <a:tcPr marL="89535" marR="89535" marT="0" marB="0" anchor="ctr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Katılımcılar</a:t>
                      </a:r>
                      <a:endParaRPr lang="tr-TR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r>
                        <a:rPr lang="tr-TR" sz="1800" b="1" dirty="0" smtClean="0"/>
                        <a:t>Konuk Konuşmacı</a:t>
                      </a:r>
                      <a:endParaRPr lang="tr-TR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Antrenör…………………………………………………</a:t>
                      </a:r>
                      <a:endParaRPr lang="tr-TR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5" name="Unvan 1"/>
          <p:cNvSpPr txBox="1">
            <a:spLocks/>
          </p:cNvSpPr>
          <p:nvPr/>
        </p:nvSpPr>
        <p:spPr>
          <a:xfrm>
            <a:off x="1238250" y="370935"/>
            <a:ext cx="9705975" cy="492124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57200">
              <a:lnSpc>
                <a:spcPct val="110000"/>
              </a:lnSpc>
            </a:pPr>
            <a:r>
              <a:rPr lang="tr-TR" sz="3200" b="1" cap="all" dirty="0">
                <a:ln w="3175" cmpd="sng">
                  <a:noFill/>
                </a:ln>
              </a:rPr>
              <a:t>6.	Hafta</a:t>
            </a:r>
          </a:p>
        </p:txBody>
      </p:sp>
    </p:spTree>
    <p:extLst>
      <p:ext uri="{BB962C8B-B14F-4D97-AF65-F5344CB8AC3E}">
        <p14:creationId xmlns:p14="http://schemas.microsoft.com/office/powerpoint/2010/main" val="202636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4723193"/>
              </p:ext>
            </p:extLst>
          </p:nvPr>
        </p:nvGraphicFramePr>
        <p:xfrm>
          <a:off x="1238250" y="1552575"/>
          <a:ext cx="9702188" cy="5400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849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8529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r>
                        <a:rPr lang="tr-TR" dirty="0" smtClean="0"/>
                        <a:t>Seminer Konuları</a:t>
                      </a:r>
                      <a:endParaRPr lang="tr-TR" dirty="0"/>
                    </a:p>
                  </a:txBody>
                  <a:tcPr marL="89535" marR="89535" marT="0" marB="0"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Katılımcılar</a:t>
                      </a:r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5" name="Unvan 1"/>
          <p:cNvSpPr txBox="1">
            <a:spLocks/>
          </p:cNvSpPr>
          <p:nvPr/>
        </p:nvSpPr>
        <p:spPr>
          <a:xfrm>
            <a:off x="1238250" y="1047210"/>
            <a:ext cx="9705975" cy="492124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57200">
              <a:lnSpc>
                <a:spcPct val="110000"/>
              </a:lnSpc>
            </a:pPr>
            <a:r>
              <a:rPr lang="tr-TR" sz="3200" b="1" cap="all" dirty="0">
                <a:ln w="3175" cmpd="sng">
                  <a:noFill/>
                </a:ln>
              </a:rPr>
              <a:t>7.	Hafta</a:t>
            </a:r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1238250" y="2627049"/>
            <a:ext cx="9705975" cy="492124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57200">
              <a:lnSpc>
                <a:spcPct val="110000"/>
              </a:lnSpc>
            </a:pPr>
            <a:r>
              <a:rPr lang="tr-TR" sz="3200" b="1" cap="all" dirty="0">
                <a:ln w="3175" cmpd="sng">
                  <a:noFill/>
                </a:ln>
              </a:rPr>
              <a:t>8.	Hafta</a:t>
            </a:r>
          </a:p>
        </p:txBody>
      </p:sp>
      <p:graphicFrame>
        <p:nvGraphicFramePr>
          <p:cNvPr id="7" name="İçerik Yer Tutucus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7895930"/>
              </p:ext>
            </p:extLst>
          </p:nvPr>
        </p:nvGraphicFramePr>
        <p:xfrm>
          <a:off x="1238250" y="3119173"/>
          <a:ext cx="9698400" cy="16200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9698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tr-TR" sz="1800" kern="1200" dirty="0" smtClean="0">
                          <a:effectLst/>
                        </a:rPr>
                        <a:t>Genel</a:t>
                      </a:r>
                      <a:r>
                        <a:rPr lang="tr-TR" sz="1800" kern="1200" baseline="0" dirty="0" smtClean="0">
                          <a:effectLst/>
                        </a:rPr>
                        <a:t> Değerlendirme</a:t>
                      </a:r>
                      <a:endParaRPr lang="tr-TR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9535" marR="89535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tr-TR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Sınav</a:t>
                      </a:r>
                      <a:endParaRPr lang="tr-TR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tr-TR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Kapanış</a:t>
                      </a:r>
                      <a:endParaRPr lang="tr-TR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1394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1457</TotalTime>
  <Words>340</Words>
  <Application>Microsoft Office PowerPoint</Application>
  <PresentationFormat>Geniş ekran</PresentationFormat>
  <Paragraphs>86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Calibri</vt:lpstr>
      <vt:lpstr>Century Gothic</vt:lpstr>
      <vt:lpstr>Times New Roman</vt:lpstr>
      <vt:lpstr>Wingdings 3</vt:lpstr>
      <vt:lpstr>Dilim</vt:lpstr>
      <vt:lpstr>UYGULAMALI PSİKOLOJİK PERFORMANS ANTRENÖRLÜĞÜ EĞİTİM PROGRAMI </vt:lpstr>
      <vt:lpstr> 1. Hafta </vt:lpstr>
      <vt:lpstr> 2. Hafta 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«PSİKOLOJİK PERFORMANS ANTRENÖRLÜĞÜ»  I.AŞAMA</dc:title>
  <dc:creator>oktay akyüz</dc:creator>
  <cp:lastModifiedBy>oktay akyüz</cp:lastModifiedBy>
  <cp:revision>52</cp:revision>
  <dcterms:created xsi:type="dcterms:W3CDTF">2017-10-08T11:04:07Z</dcterms:created>
  <dcterms:modified xsi:type="dcterms:W3CDTF">2018-02-01T07:38:23Z</dcterms:modified>
</cp:coreProperties>
</file>